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6976-579B-ED5C-AF80-8CA00A3F8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78A61-B8BF-BDD3-1F46-9ED0D6DF6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FBBA1-FF36-6B90-4AAB-0C985AD64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988A-598A-D56B-6411-A8E2A106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51FBC-C402-6E59-5026-44CB173B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72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C4336-EBFC-7137-32F8-0F86BDF5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65BD3D-4515-35AE-2B86-A3ADCE710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86654-35E9-52E6-6E20-3D8F6175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0BD1-BFAA-CDCF-F1A3-CF77BDB9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D1FC0-9D54-0CF0-B955-14A03562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492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F1C4C9-D8DD-C0B9-C482-5973F5FCA2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2C160-7DB9-6C6C-24B2-D0E88C433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4EFF0-C2B8-59C4-5EED-70520881E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8BA30-6667-AB87-DE04-289FA921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2266A-3431-AC0A-A824-2D907337A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55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4F99-4C1E-3D94-7DD1-FBCE93ADE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1E361-B8E4-797A-EF05-A2A01ABE3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773A5-2D1D-A618-1E55-E263C39C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8EF3E-C069-B277-D86B-C66CFE75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DCC12-400B-7CB6-DB9B-AAA89844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62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B970B-73FE-4A78-ABC6-6C63294E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615E8-FD29-9A3B-C6EA-7994FA707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4E45D-37ED-8A59-C941-10CDD953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3BB39-58BB-AD33-4597-14C32452A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291C7-F94F-A322-4065-AE3EFE5FD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80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6B016-F11B-8636-8A36-01C3E9907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3C9A5-3122-F562-4EE8-42E31ED3F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50C40-E985-C5B5-691E-C639FB5E2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A3E4C-6FF9-BA00-310A-BE3661CA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CCCFC-819A-4097-A02C-E738AFAD2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25025-21FA-D6E4-DCBF-D8DD5527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51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8EF55-09EC-5301-E3A9-6AD29F0F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9E46B-91BD-90B8-06AB-EEB7F3380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9CBA4-34E7-359E-5B1E-9B5023C31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BE5B9-7EA9-144F-498B-830046666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C75685-42F2-F43B-9768-6FB3EBEA6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28C707-2B30-BDDA-8F68-0236F2BC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63A751-69C1-03E0-F0E7-E3C42C1D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A0D693-67C1-9BC2-4C67-2B6B892A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88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52A82-7080-01EF-1BC6-D260338BA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C47486-706B-BFBD-BBAF-FAB5F07D1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C754D-3B8C-EB1B-7F7D-12CB7753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F353C-E151-BA59-8C8B-6AB945EE5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37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EE42D7-0072-F301-C799-5C4D10C9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C0E992-D112-0527-B9E0-B6D2037B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F4380-DF07-2481-8A02-63A9F147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86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D4912-8CE6-0709-62C2-843BF8EA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CCCC2-47A2-1522-13A9-730157B57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8E887-B226-1BAE-F66D-03D10E296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6703C-28C6-76A0-9763-132C98CE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A5407-3CF2-575C-4B71-4936142D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155BE-8473-026F-4E9B-76517CC9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58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C31D3-3A98-37DC-DB0C-61C0FD3A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A025C-CB3C-C15D-480F-E00204B78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CE5C5-0DBA-9A33-8843-90CDDFABC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D626E-6AC6-76F7-4202-3965E55AF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2D0D5-746B-5E5C-9712-B71700395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90A24-F4A1-9A99-5DBF-A6FC4411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29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EA0744-8A9E-BD5F-1621-AEDB7C72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DC8D2-56FF-CDB9-E9B6-AF25A3913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DFC0F-1C6C-D19B-F644-9BBCA4562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A690-951B-4B7A-860F-7F33B258E1EA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61470-9DC4-995A-37C3-7128E83BC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8CB9A-971F-17AE-1702-0218A1A71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4D3F9-36C3-43AC-B6C0-C187ED89F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07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bin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44FEC-B256-E436-7DC2-9576780F9C8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452880" y="2880043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  <a:br>
              <a:rPr lang="pt-BR" alt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altLang="pt-BR" dirty="0"/>
            </a:b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Apresentador</a:t>
            </a: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 da bolsa e órgão financiador (</a:t>
            </a:r>
            <a:r>
              <a:rPr lang="pt-BR" altLang="pt-BR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PIBIC/CNPq/CAPES/ Fundação araucária-UNICENTRO)</a:t>
            </a: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Contato (e-mail)</a:t>
            </a: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Curso de Graduação </a:t>
            </a: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 Orientador</a:t>
            </a: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</a:t>
            </a: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graduação/Departamento/Campus (</a:t>
            </a:r>
            <a:r>
              <a:rPr lang="pt-BR" altLang="pt-BR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PPGCV-DEVET/CEDETEG)</a:t>
            </a:r>
            <a:b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alt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Demais autores</a:t>
            </a:r>
            <a:br>
              <a:rPr lang="pt-BR" alt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6FDA39-DD79-2CA1-A349-7FC7E11FA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240" y="6047501"/>
            <a:ext cx="604712" cy="53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D76482B-FD30-F5F9-8E02-6802D844F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524" y="5968473"/>
            <a:ext cx="719908" cy="71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>
            <a:extLst>
              <a:ext uri="{FF2B5EF4-FFF2-40B4-BE49-F238E27FC236}">
                <a16:creationId xmlns:a16="http://schemas.microsoft.com/office/drawing/2014/main" id="{2C786768-C2B7-031B-A51F-39E7245746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2316480" cy="231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BBC06795-1997-7495-440F-08D3CB897E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398749-7703-809B-65D0-7F89807CA9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844" y="6157580"/>
            <a:ext cx="978987" cy="419566"/>
          </a:xfrm>
          <a:prstGeom prst="rect">
            <a:avLst/>
          </a:prstGeom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333265F2-3A2A-6055-4DF2-B4F4E3C4C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008" y="6087943"/>
            <a:ext cx="616143" cy="60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6746A4F2-53D9-296B-9AF9-6913CC735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719" y="6002531"/>
            <a:ext cx="1164470" cy="85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8EB9676-1419-4C86-8703-5944AE3AE5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8020" y="5953310"/>
            <a:ext cx="719908" cy="72456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E3960FD-81EC-46F2-89A9-EBBB434C9E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635" y="6087943"/>
            <a:ext cx="1088642" cy="522548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8346868-4CA9-400F-9A1A-E4858761B5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71671" y="6220913"/>
            <a:ext cx="889202" cy="356233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EF055FDA-1EED-4010-B93F-CB889CFC087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8552" b="9695"/>
          <a:stretch/>
        </p:blipFill>
        <p:spPr>
          <a:xfrm>
            <a:off x="1" y="0"/>
            <a:ext cx="12192000" cy="1495107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CBA02F32-227A-4183-B3E9-56A865D07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265727" y="299878"/>
            <a:ext cx="657225" cy="895350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9A39F8E7-E4EE-A1FA-CD43-F0A111D4842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39" y="6272416"/>
            <a:ext cx="928295" cy="35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95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533290" y="1821136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33290" y="3158523"/>
            <a:ext cx="112109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a introdução do trabalho, dando um embasamento do trabalho desenvolvido, bem como justificar a sua importância. </a:t>
            </a:r>
          </a:p>
        </p:txBody>
      </p:sp>
    </p:spTree>
    <p:extLst>
      <p:ext uri="{BB962C8B-B14F-4D97-AF65-F5344CB8AC3E}">
        <p14:creationId xmlns:p14="http://schemas.microsoft.com/office/powerpoint/2010/main" val="37235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490427" y="1521098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90427" y="2858485"/>
            <a:ext cx="112109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Podem ser apresentados como o Objetivo Geral e Objetivos Específicos, em sub itens. </a:t>
            </a:r>
          </a:p>
        </p:txBody>
      </p:sp>
    </p:spTree>
    <p:extLst>
      <p:ext uri="{BB962C8B-B14F-4D97-AF65-F5344CB8AC3E}">
        <p14:creationId xmlns:p14="http://schemas.microsoft.com/office/powerpoint/2010/main" val="23921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19015" y="1335361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29829" y="2357437"/>
            <a:ext cx="112109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3200" b="1" dirty="0"/>
              <a:t>Este item poderá ser denominado “Revisão de literatura” ou relato de Caso</a:t>
            </a:r>
            <a:r>
              <a:rPr lang="pt-BR" sz="3200" dirty="0"/>
              <a:t> nas subáreas em que os materiais de pesquisa/fontes forem predominantemente bibliográficos e/ou eletrônicos, e o método for predominantemente o de análise e cotejamento de textos.</a:t>
            </a:r>
          </a:p>
          <a:p>
            <a:pPr algn="just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Deverá apresentar qual a metodologia utilizada, como foram realizadas as análises, teste estatísticos quando for o caso... </a:t>
            </a:r>
          </a:p>
        </p:txBody>
      </p:sp>
    </p:spTree>
    <p:extLst>
      <p:ext uri="{BB962C8B-B14F-4D97-AF65-F5344CB8AC3E}">
        <p14:creationId xmlns:p14="http://schemas.microsoft.com/office/powerpoint/2010/main" val="3515779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491413" y="1543050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91413" y="2546624"/>
            <a:ext cx="112109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  <a:tab pos="108585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Entende-se por resultados e discussão a informação pertinente aos dados coletados e analisados com base na literatura pertinente, abrangendo estudos de caso.</a:t>
            </a:r>
          </a:p>
          <a:p>
            <a:pPr algn="just">
              <a:lnSpc>
                <a:spcPct val="93000"/>
              </a:lnSpc>
              <a:spcBef>
                <a:spcPts val="800"/>
              </a:spcBef>
              <a:buClr>
                <a:srgbClr val="C55A11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Sugestão de explorar recursos como uso de tabelas, figuras, gráficos.... Porém sempre que utilizar um destes recursos, nominar ao que se refere. Ex.</a:t>
            </a: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79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590440" y="1549673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 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590440" y="3047084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590440" y="4544495"/>
            <a:ext cx="91440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9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87485" y="1933739"/>
            <a:ext cx="11289862" cy="198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6400" tIns="45000" rIns="86400" bIns="45000">
            <a:spAutoFit/>
          </a:bodyPr>
          <a:lstStyle>
            <a:lvl1pPr marL="312738" indent="-312738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2738" algn="l"/>
                <a:tab pos="741363" algn="l"/>
                <a:tab pos="1171575" algn="l"/>
                <a:tab pos="1601788" algn="l"/>
                <a:tab pos="2032000" algn="l"/>
                <a:tab pos="2462213" algn="l"/>
                <a:tab pos="2892425" algn="l"/>
                <a:tab pos="3322638" algn="l"/>
                <a:tab pos="3752850" algn="l"/>
                <a:tab pos="4183063" algn="l"/>
                <a:tab pos="4613275" algn="l"/>
                <a:tab pos="5043488" algn="l"/>
                <a:tab pos="5473700" algn="l"/>
                <a:tab pos="5903913" algn="l"/>
                <a:tab pos="6334125" algn="l"/>
                <a:tab pos="6764338" algn="l"/>
                <a:tab pos="7194550" algn="l"/>
                <a:tab pos="7624763" algn="l"/>
                <a:tab pos="8054975" algn="l"/>
                <a:tab pos="8485188" algn="l"/>
                <a:tab pos="8915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575"/>
              </a:spcBef>
              <a:buClr>
                <a:srgbClr val="2C6123"/>
              </a:buClr>
              <a:buFont typeface="Wingdings" panose="05000000000000000000" pitchFamily="2" charset="2"/>
              <a:buChar char=""/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Manter este modelo.</a:t>
            </a:r>
          </a:p>
          <a:p>
            <a:pPr eaLnBrk="1" hangingPunct="1">
              <a:lnSpc>
                <a:spcPct val="90000"/>
              </a:lnSpc>
              <a:spcBef>
                <a:spcPts val="575"/>
              </a:spcBef>
              <a:buClr>
                <a:srgbClr val="2C6123"/>
              </a:buClr>
              <a:buFont typeface="Wingdings" panose="05000000000000000000" pitchFamily="2" charset="2"/>
              <a:buChar char=""/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Recomendamos que a ênfase da apresentação seja, nos resultados obtidos.</a:t>
            </a:r>
          </a:p>
          <a:p>
            <a:pPr eaLnBrk="1" hangingPunct="1">
              <a:lnSpc>
                <a:spcPct val="90000"/>
              </a:lnSpc>
              <a:spcBef>
                <a:spcPts val="575"/>
              </a:spcBef>
              <a:buClr>
                <a:srgbClr val="2C6123"/>
              </a:buClr>
              <a:buFont typeface="Wingdings" panose="05000000000000000000" pitchFamily="2" charset="2"/>
              <a:buChar char=""/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Recomenda-se que o apresentador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ultrapasse o máximo de 10 slides </a:t>
            </a:r>
          </a:p>
          <a:p>
            <a:pPr eaLnBrk="1" hangingPunct="1">
              <a:lnSpc>
                <a:spcPct val="90000"/>
              </a:lnSpc>
              <a:spcBef>
                <a:spcPts val="575"/>
              </a:spcBef>
              <a:buClr>
                <a:srgbClr val="2C6123"/>
              </a:buClr>
              <a:buFont typeface="Wingdings" panose="05000000000000000000" pitchFamily="2" charset="2"/>
              <a:buChar char=""/>
            </a:pP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Calcule quanto tempo você gastará para apresentar cada </a:t>
            </a:r>
            <a:r>
              <a:rPr lang="pt-BR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pt-B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modo a não ultrapassar os 15 minutos permitidos.</a:t>
            </a:r>
          </a:p>
        </p:txBody>
      </p:sp>
    </p:spTree>
    <p:extLst>
      <p:ext uri="{BB962C8B-B14F-4D97-AF65-F5344CB8AC3E}">
        <p14:creationId xmlns:p14="http://schemas.microsoft.com/office/powerpoint/2010/main" val="49116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270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TÍTULO DO TRABALHO  Nome do Apresentador Tipo da bolsa e órgão financiador (Ex: PIBIC/CNPq/CAPES/ Fundação araucária-UNICENTRO) Contato (e-mail) Curso de Graduação   Nome do Orientador Pos graduação/Departamento/Campus (Ex: PPGCV-DEVET/CEDETEG) Demais autores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  Nome do Apresentador Tipo da bolsa e órgão financiador (Ex: PIBIC/CNPq/CAPES/ Fundação araucária-UNICENTRO) Contato (e-mail) Curso de Graduação   Nome do Orientador Pos graduação/Departamento/Campus (Ex: PPGCV-DEVET/CEDETEG) Demais autores</dc:title>
  <dc:creator>heloisa bertagnon</dc:creator>
  <cp:lastModifiedBy>Eloise Almeida</cp:lastModifiedBy>
  <cp:revision>4</cp:revision>
  <dcterms:created xsi:type="dcterms:W3CDTF">2024-07-22T12:34:41Z</dcterms:created>
  <dcterms:modified xsi:type="dcterms:W3CDTF">2024-07-31T18:28:22Z</dcterms:modified>
</cp:coreProperties>
</file>