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607">
          <p15:clr>
            <a:srgbClr val="000000"/>
          </p15:clr>
        </p15:guide>
        <p15:guide id="2" pos="10205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gOMMVZoBJzeIIHWQwad0wGGNHwt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08" autoAdjust="0"/>
  </p:normalViewPr>
  <p:slideViewPr>
    <p:cSldViewPr snapToGrid="0">
      <p:cViewPr>
        <p:scale>
          <a:sx n="30" d="100"/>
          <a:sy n="30" d="100"/>
        </p:scale>
        <p:origin x="420" y="24"/>
      </p:cViewPr>
      <p:guideLst>
        <p:guide orient="horz" pos="13607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15" Type="http://schemas.microsoft.com/office/2016/11/relationships/changesInfo" Target="changesInfos/changesInfo1.xml"/><Relationship Id="rId10" Type="http://customschemas.google.com/relationships/presentationmetadata" Target="meta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oise Almeida" userId="76acc47750cffa3e" providerId="LiveId" clId="{386C390F-7299-4481-B9A6-C20FA007B013}"/>
    <pc:docChg chg="undo custSel modSld">
      <pc:chgData name="Eloise Almeida" userId="76acc47750cffa3e" providerId="LiveId" clId="{386C390F-7299-4481-B9A6-C20FA007B013}" dt="2024-07-31T16:38:03.235" v="24" actId="113"/>
      <pc:docMkLst>
        <pc:docMk/>
      </pc:docMkLst>
      <pc:sldChg chg="modSp mod">
        <pc:chgData name="Eloise Almeida" userId="76acc47750cffa3e" providerId="LiveId" clId="{386C390F-7299-4481-B9A6-C20FA007B013}" dt="2024-07-31T16:38:03.235" v="24" actId="113"/>
        <pc:sldMkLst>
          <pc:docMk/>
          <pc:sldMk cId="0" sldId="256"/>
        </pc:sldMkLst>
        <pc:spChg chg="mod">
          <ac:chgData name="Eloise Almeida" userId="76acc47750cffa3e" providerId="LiveId" clId="{386C390F-7299-4481-B9A6-C20FA007B013}" dt="2024-07-31T16:37:59.915" v="23" actId="14100"/>
          <ac:spMkLst>
            <pc:docMk/>
            <pc:sldMk cId="0" sldId="256"/>
            <ac:spMk id="87" creationId="{00000000-0000-0000-0000-000000000000}"/>
          </ac:spMkLst>
        </pc:spChg>
        <pc:spChg chg="mod">
          <ac:chgData name="Eloise Almeida" userId="76acc47750cffa3e" providerId="LiveId" clId="{386C390F-7299-4481-B9A6-C20FA007B013}" dt="2024-07-31T16:38:03.235" v="24" actId="113"/>
          <ac:spMkLst>
            <pc:docMk/>
            <pc:sldMk cId="0" sldId="256"/>
            <ac:spMk id="8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2227262" y="2300287"/>
            <a:ext cx="27944762" cy="835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>
            <a:off x="2227451" y="11500170"/>
            <a:ext cx="13769697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26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2"/>
          </p:nvPr>
        </p:nvSpPr>
        <p:spPr>
          <a:xfrm>
            <a:off x="16402140" y="11500170"/>
            <a:ext cx="13769697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26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dt" idx="10"/>
          </p:nvPr>
        </p:nvSpPr>
        <p:spPr>
          <a:xfrm>
            <a:off x="2227262" y="40039925"/>
            <a:ext cx="72898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1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ftr" idx="11"/>
          </p:nvPr>
        </p:nvSpPr>
        <p:spPr>
          <a:xfrm>
            <a:off x="10731500" y="40039925"/>
            <a:ext cx="10936287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22882225" y="40039925"/>
            <a:ext cx="72898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2227262" y="2300287"/>
            <a:ext cx="27944762" cy="835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>
            <a:off x="2227262" y="11499850"/>
            <a:ext cx="27944762" cy="27411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26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2227262" y="40039925"/>
            <a:ext cx="72898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1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10731500" y="40039925"/>
            <a:ext cx="10936287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22882225" y="40039925"/>
            <a:ext cx="72898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ctrTitle"/>
          </p:nvPr>
        </p:nvSpPr>
        <p:spPr>
          <a:xfrm>
            <a:off x="4049911" y="7070108"/>
            <a:ext cx="24299466" cy="15040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5944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2663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/>
            </a:lvl1pPr>
            <a:lvl2pPr lvl="1" algn="ctr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5315"/>
              <a:buNone/>
              <a:defRPr sz="5315"/>
            </a:lvl2pPr>
            <a:lvl3pPr lvl="2" algn="ctr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4783"/>
              <a:buNone/>
              <a:defRPr sz="4783"/>
            </a:lvl3pPr>
            <a:lvl4pPr lvl="3" algn="ctr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4pPr>
            <a:lvl5pPr lvl="4" algn="ctr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5pPr>
            <a:lvl6pPr lvl="5" algn="ctr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6pPr>
            <a:lvl7pPr lvl="6" algn="ctr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7pPr>
            <a:lvl8pPr lvl="7" algn="ctr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8pPr>
            <a:lvl9pPr lvl="8" algn="ctr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2227262" y="40039925"/>
            <a:ext cx="72898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1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10731500" y="40039925"/>
            <a:ext cx="10936287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22882225" y="40039925"/>
            <a:ext cx="72898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 rot="5400000">
            <a:off x="8373517" y="17112258"/>
            <a:ext cx="36610544" cy="6986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 rot="5400000">
            <a:off x="-5801172" y="10328657"/>
            <a:ext cx="36610544" cy="20553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26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2227262" y="40039925"/>
            <a:ext cx="72898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1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10731500" y="40039925"/>
            <a:ext cx="10936287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22882225" y="40039925"/>
            <a:ext cx="72898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2227262" y="2300287"/>
            <a:ext cx="27944762" cy="835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 rot="5400000">
            <a:off x="2493962" y="11233150"/>
            <a:ext cx="27411362" cy="27944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26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dt" idx="10"/>
          </p:nvPr>
        </p:nvSpPr>
        <p:spPr>
          <a:xfrm>
            <a:off x="2227262" y="40039925"/>
            <a:ext cx="72898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1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ftr" idx="11"/>
          </p:nvPr>
        </p:nvSpPr>
        <p:spPr>
          <a:xfrm>
            <a:off x="10731500" y="40039925"/>
            <a:ext cx="10936287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22882225" y="40039925"/>
            <a:ext cx="72898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2231672" y="2880042"/>
            <a:ext cx="10449613" cy="10080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4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>
            <a:spLocks noGrp="1"/>
          </p:cNvSpPr>
          <p:nvPr>
            <p:ph type="pic" idx="2"/>
          </p:nvPr>
        </p:nvSpPr>
        <p:spPr>
          <a:xfrm>
            <a:off x="13773917" y="6220095"/>
            <a:ext cx="16402140" cy="30700453"/>
          </a:xfrm>
          <a:prstGeom prst="rect">
            <a:avLst/>
          </a:prstGeom>
          <a:noFill/>
          <a:ln>
            <a:noFill/>
          </a:ln>
        </p:spPr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2231672" y="12960191"/>
            <a:ext cx="10449613" cy="24010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2663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1pPr>
            <a:lvl2pPr marL="914400" lvl="1" indent="-2286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3720"/>
              <a:buNone/>
              <a:defRPr sz="3720"/>
            </a:lvl2pPr>
            <a:lvl3pPr marL="1371600" lvl="2" indent="-2286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3189"/>
              <a:buNone/>
              <a:defRPr sz="3189"/>
            </a:lvl3pPr>
            <a:lvl4pPr marL="1828800" lvl="3" indent="-2286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2657"/>
              <a:buNone/>
              <a:defRPr sz="2657"/>
            </a:lvl4pPr>
            <a:lvl5pPr marL="2286000" lvl="4" indent="-2286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2657"/>
              <a:buNone/>
              <a:defRPr sz="2657"/>
            </a:lvl5pPr>
            <a:lvl6pPr marL="2743200" lvl="5" indent="-2286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2657"/>
              <a:buNone/>
              <a:defRPr sz="2657"/>
            </a:lvl6pPr>
            <a:lvl7pPr marL="3200400" lvl="6" indent="-2286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2657"/>
              <a:buNone/>
              <a:defRPr sz="2657"/>
            </a:lvl7pPr>
            <a:lvl8pPr marL="3657600" lvl="7" indent="-2286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2657"/>
              <a:buNone/>
              <a:defRPr sz="2657"/>
            </a:lvl8pPr>
            <a:lvl9pPr marL="4114800" lvl="8" indent="-2286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2657"/>
              <a:buNone/>
              <a:defRPr sz="2657"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dt" idx="10"/>
          </p:nvPr>
        </p:nvSpPr>
        <p:spPr>
          <a:xfrm>
            <a:off x="2227262" y="40039925"/>
            <a:ext cx="72898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1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ftr" idx="11"/>
          </p:nvPr>
        </p:nvSpPr>
        <p:spPr>
          <a:xfrm>
            <a:off x="10731500" y="40039925"/>
            <a:ext cx="10936287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sldNum" idx="12"/>
          </p:nvPr>
        </p:nvSpPr>
        <p:spPr>
          <a:xfrm>
            <a:off x="22882225" y="40039925"/>
            <a:ext cx="72898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2231672" y="2880042"/>
            <a:ext cx="10449613" cy="10080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4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13773917" y="6220095"/>
            <a:ext cx="16402140" cy="30700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768604" algn="l">
              <a:lnSpc>
                <a:spcPct val="90000"/>
              </a:lnSpc>
              <a:spcBef>
                <a:spcPts val="2663"/>
              </a:spcBef>
              <a:spcAft>
                <a:spcPts val="0"/>
              </a:spcAft>
              <a:buClr>
                <a:schemeClr val="dk1"/>
              </a:buClr>
              <a:buSzPts val="8504"/>
              <a:buChar char="•"/>
              <a:defRPr sz="8504"/>
            </a:lvl1pPr>
            <a:lvl2pPr marL="914400" lvl="1" indent="-701103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7441"/>
              <a:buChar char="•"/>
              <a:defRPr sz="7441"/>
            </a:lvl2pPr>
            <a:lvl3pPr marL="1371600" lvl="2" indent="-633603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6378"/>
              <a:buChar char="•"/>
              <a:defRPr sz="6378"/>
            </a:lvl3pPr>
            <a:lvl4pPr marL="1828800" lvl="3" indent="-566102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5315"/>
              <a:buChar char="•"/>
              <a:defRPr sz="5315"/>
            </a:lvl4pPr>
            <a:lvl5pPr marL="2286000" lvl="4" indent="-566102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5315"/>
              <a:buChar char="•"/>
              <a:defRPr sz="5315"/>
            </a:lvl5pPr>
            <a:lvl6pPr marL="2743200" lvl="5" indent="-566102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5315"/>
              <a:buChar char="•"/>
              <a:defRPr sz="5315"/>
            </a:lvl6pPr>
            <a:lvl7pPr marL="3200400" lvl="6" indent="-566102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5315"/>
              <a:buChar char="•"/>
              <a:defRPr sz="5315"/>
            </a:lvl7pPr>
            <a:lvl8pPr marL="3657600" lvl="7" indent="-566102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5315"/>
              <a:buChar char="•"/>
              <a:defRPr sz="5315"/>
            </a:lvl8pPr>
            <a:lvl9pPr marL="4114800" lvl="8" indent="-566102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5315"/>
              <a:buChar char="•"/>
              <a:defRPr sz="5315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2"/>
          </p:nvPr>
        </p:nvSpPr>
        <p:spPr>
          <a:xfrm>
            <a:off x="2231672" y="12960191"/>
            <a:ext cx="10449613" cy="24010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2663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1pPr>
            <a:lvl2pPr marL="914400" lvl="1" indent="-2286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3720"/>
              <a:buNone/>
              <a:defRPr sz="3720"/>
            </a:lvl2pPr>
            <a:lvl3pPr marL="1371600" lvl="2" indent="-2286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3189"/>
              <a:buNone/>
              <a:defRPr sz="3189"/>
            </a:lvl3pPr>
            <a:lvl4pPr marL="1828800" lvl="3" indent="-2286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2657"/>
              <a:buNone/>
              <a:defRPr sz="2657"/>
            </a:lvl4pPr>
            <a:lvl5pPr marL="2286000" lvl="4" indent="-2286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2657"/>
              <a:buNone/>
              <a:defRPr sz="2657"/>
            </a:lvl5pPr>
            <a:lvl6pPr marL="2743200" lvl="5" indent="-2286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2657"/>
              <a:buNone/>
              <a:defRPr sz="2657"/>
            </a:lvl6pPr>
            <a:lvl7pPr marL="3200400" lvl="6" indent="-2286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2657"/>
              <a:buNone/>
              <a:defRPr sz="2657"/>
            </a:lvl7pPr>
            <a:lvl8pPr marL="3657600" lvl="7" indent="-2286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2657"/>
              <a:buNone/>
              <a:defRPr sz="2657"/>
            </a:lvl8pPr>
            <a:lvl9pPr marL="4114800" lvl="8" indent="-2286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2657"/>
              <a:buNone/>
              <a:defRPr sz="2657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dt" idx="10"/>
          </p:nvPr>
        </p:nvSpPr>
        <p:spPr>
          <a:xfrm>
            <a:off x="2227262" y="40039925"/>
            <a:ext cx="72898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1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ftr" idx="11"/>
          </p:nvPr>
        </p:nvSpPr>
        <p:spPr>
          <a:xfrm>
            <a:off x="10731500" y="40039925"/>
            <a:ext cx="10936287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22882225" y="40039925"/>
            <a:ext cx="72898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 txBox="1">
            <a:spLocks noGrp="1"/>
          </p:cNvSpPr>
          <p:nvPr>
            <p:ph type="dt" idx="10"/>
          </p:nvPr>
        </p:nvSpPr>
        <p:spPr>
          <a:xfrm>
            <a:off x="2227262" y="40039925"/>
            <a:ext cx="72898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1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ftr" idx="11"/>
          </p:nvPr>
        </p:nvSpPr>
        <p:spPr>
          <a:xfrm>
            <a:off x="10731500" y="40039925"/>
            <a:ext cx="10936287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22882225" y="40039925"/>
            <a:ext cx="72898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 txBox="1">
            <a:spLocks noGrp="1"/>
          </p:cNvSpPr>
          <p:nvPr>
            <p:ph type="title"/>
          </p:nvPr>
        </p:nvSpPr>
        <p:spPr>
          <a:xfrm>
            <a:off x="2227262" y="2300287"/>
            <a:ext cx="27944762" cy="835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dt" idx="10"/>
          </p:nvPr>
        </p:nvSpPr>
        <p:spPr>
          <a:xfrm>
            <a:off x="2227262" y="40039925"/>
            <a:ext cx="72898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1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ftr" idx="11"/>
          </p:nvPr>
        </p:nvSpPr>
        <p:spPr>
          <a:xfrm>
            <a:off x="10731500" y="40039925"/>
            <a:ext cx="10936287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ldNum" idx="12"/>
          </p:nvPr>
        </p:nvSpPr>
        <p:spPr>
          <a:xfrm>
            <a:off x="22882225" y="40039925"/>
            <a:ext cx="72898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>
            <a:spLocks noGrp="1"/>
          </p:cNvSpPr>
          <p:nvPr>
            <p:ph type="title"/>
          </p:nvPr>
        </p:nvSpPr>
        <p:spPr>
          <a:xfrm>
            <a:off x="2231671" y="2300037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2231672" y="10590160"/>
            <a:ext cx="13706416" cy="5190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2663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 b="1"/>
            </a:lvl1pPr>
            <a:lvl2pPr marL="914400" lvl="1" indent="-2286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5315"/>
              <a:buNone/>
              <a:defRPr sz="5315" b="1"/>
            </a:lvl2pPr>
            <a:lvl3pPr marL="1371600" lvl="2" indent="-2286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4783"/>
              <a:buNone/>
              <a:defRPr sz="4783" b="1"/>
            </a:lvl3pPr>
            <a:lvl4pPr marL="1828800" lvl="3" indent="-2286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 b="1"/>
            </a:lvl4pPr>
            <a:lvl5pPr marL="2286000" lvl="4" indent="-2286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 b="1"/>
            </a:lvl5pPr>
            <a:lvl6pPr marL="2743200" lvl="5" indent="-2286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 b="1"/>
            </a:lvl6pPr>
            <a:lvl7pPr marL="3200400" lvl="6" indent="-2286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 b="1"/>
            </a:lvl7pPr>
            <a:lvl8pPr marL="3657600" lvl="7" indent="-2286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 b="1"/>
            </a:lvl8pPr>
            <a:lvl9pPr marL="4114800" lvl="8" indent="-2286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 b="1"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2"/>
          </p:nvPr>
        </p:nvSpPr>
        <p:spPr>
          <a:xfrm>
            <a:off x="2231672" y="15780233"/>
            <a:ext cx="13706416" cy="23210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26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3"/>
          </p:nvPr>
        </p:nvSpPr>
        <p:spPr>
          <a:xfrm>
            <a:off x="16402140" y="10590160"/>
            <a:ext cx="13773917" cy="5190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2663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 b="1"/>
            </a:lvl1pPr>
            <a:lvl2pPr marL="914400" lvl="1" indent="-2286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5315"/>
              <a:buNone/>
              <a:defRPr sz="5315" b="1"/>
            </a:lvl2pPr>
            <a:lvl3pPr marL="1371600" lvl="2" indent="-2286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4783"/>
              <a:buNone/>
              <a:defRPr sz="4783" b="1"/>
            </a:lvl3pPr>
            <a:lvl4pPr marL="1828800" lvl="3" indent="-2286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 b="1"/>
            </a:lvl4pPr>
            <a:lvl5pPr marL="2286000" lvl="4" indent="-2286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 b="1"/>
            </a:lvl5pPr>
            <a:lvl6pPr marL="2743200" lvl="5" indent="-2286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 b="1"/>
            </a:lvl6pPr>
            <a:lvl7pPr marL="3200400" lvl="6" indent="-2286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 b="1"/>
            </a:lvl7pPr>
            <a:lvl8pPr marL="3657600" lvl="7" indent="-2286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 b="1"/>
            </a:lvl8pPr>
            <a:lvl9pPr marL="4114800" lvl="8" indent="-2286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 b="1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body" idx="4"/>
          </p:nvPr>
        </p:nvSpPr>
        <p:spPr>
          <a:xfrm>
            <a:off x="16402140" y="15780233"/>
            <a:ext cx="13773917" cy="23210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26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dt" idx="10"/>
          </p:nvPr>
        </p:nvSpPr>
        <p:spPr>
          <a:xfrm>
            <a:off x="2227262" y="40039925"/>
            <a:ext cx="72898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1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ftr" idx="11"/>
          </p:nvPr>
        </p:nvSpPr>
        <p:spPr>
          <a:xfrm>
            <a:off x="10731500" y="40039925"/>
            <a:ext cx="10936287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sldNum" idx="12"/>
          </p:nvPr>
        </p:nvSpPr>
        <p:spPr>
          <a:xfrm>
            <a:off x="22882225" y="40039925"/>
            <a:ext cx="72898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>
            <a:spLocks noGrp="1"/>
          </p:cNvSpPr>
          <p:nvPr>
            <p:ph type="title"/>
          </p:nvPr>
        </p:nvSpPr>
        <p:spPr>
          <a:xfrm>
            <a:off x="2210576" y="10770165"/>
            <a:ext cx="27944386" cy="1797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5944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2210576" y="28910433"/>
            <a:ext cx="27944386" cy="9450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2663"/>
              </a:spcBef>
              <a:spcAft>
                <a:spcPts val="0"/>
              </a:spcAft>
              <a:buClr>
                <a:srgbClr val="888888"/>
              </a:buClr>
              <a:buSzPts val="6378"/>
              <a:buNone/>
              <a:defRPr sz="6378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rgbClr val="888888"/>
              </a:buClr>
              <a:buSzPts val="5315"/>
              <a:buNone/>
              <a:defRPr sz="531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rgbClr val="888888"/>
              </a:buClr>
              <a:buSzPts val="4783"/>
              <a:buNone/>
              <a:defRPr sz="4783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rgbClr val="888888"/>
              </a:buClr>
              <a:buSzPts val="4252"/>
              <a:buNone/>
              <a:defRPr sz="4252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rgbClr val="888888"/>
              </a:buClr>
              <a:buSzPts val="4252"/>
              <a:buNone/>
              <a:defRPr sz="4252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rgbClr val="888888"/>
              </a:buClr>
              <a:buSzPts val="4252"/>
              <a:buNone/>
              <a:defRPr sz="4252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rgbClr val="888888"/>
              </a:buClr>
              <a:buSzPts val="4252"/>
              <a:buNone/>
              <a:defRPr sz="4252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rgbClr val="888888"/>
              </a:buClr>
              <a:buSzPts val="4252"/>
              <a:buNone/>
              <a:defRPr sz="4252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rgbClr val="888888"/>
              </a:buClr>
              <a:buSzPts val="4252"/>
              <a:buNone/>
              <a:defRPr sz="4252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2227262" y="40039925"/>
            <a:ext cx="72898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1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10731500" y="40039925"/>
            <a:ext cx="10936287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22882225" y="40039925"/>
            <a:ext cx="72898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2227262" y="2300287"/>
            <a:ext cx="27944762" cy="835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2227262" y="11499850"/>
            <a:ext cx="27944762" cy="27411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698500" algn="l" rtl="0">
              <a:lnSpc>
                <a:spcPct val="90000"/>
              </a:lnSpc>
              <a:spcBef>
                <a:spcPts val="2663"/>
              </a:spcBef>
              <a:spcAft>
                <a:spcPts val="0"/>
              </a:spcAft>
              <a:buClr>
                <a:schemeClr val="dk1"/>
              </a:buClr>
              <a:buSzPts val="7400"/>
              <a:buFont typeface="Arial"/>
              <a:buChar char="•"/>
              <a:defRPr sz="7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628650" algn="l" rtl="0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6300"/>
              <a:buFont typeface="Arial"/>
              <a:buChar char="•"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65150" algn="l" rtl="0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5300"/>
              <a:buFont typeface="Arial"/>
              <a:buChar char="•"/>
              <a:defRPr sz="5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27050" algn="l" rtl="0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27050" algn="l" rtl="0">
              <a:lnSpc>
                <a:spcPct val="90000"/>
              </a:lnSpc>
              <a:spcBef>
                <a:spcPts val="1325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32320" algn="l" rtl="0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4783"/>
              <a:buFont typeface="Arial"/>
              <a:buChar char="•"/>
              <a:defRPr sz="47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32320" algn="l" rtl="0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4783"/>
              <a:buFont typeface="Arial"/>
              <a:buChar char="•"/>
              <a:defRPr sz="47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32320" algn="l" rtl="0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4783"/>
              <a:buFont typeface="Arial"/>
              <a:buChar char="•"/>
              <a:defRPr sz="47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32320" algn="l" rtl="0">
              <a:lnSpc>
                <a:spcPct val="90000"/>
              </a:lnSpc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4783"/>
              <a:buFont typeface="Arial"/>
              <a:buChar char="•"/>
              <a:defRPr sz="47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2227262" y="40039925"/>
            <a:ext cx="72898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1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10731500" y="40039925"/>
            <a:ext cx="10936287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22882225" y="40039925"/>
            <a:ext cx="72898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100"/>
              <a:buFont typeface="Arial"/>
              <a:buNone/>
              <a:defRPr sz="31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"/>
          <p:cNvSpPr txBox="1"/>
          <p:nvPr/>
        </p:nvSpPr>
        <p:spPr>
          <a:xfrm>
            <a:off x="1796255" y="7096559"/>
            <a:ext cx="28803600" cy="1440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5850" tIns="52925" rIns="105850" bIns="52925" anchor="ctr" anchorCtr="0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pt-BR" sz="4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TÍTULO </a:t>
            </a:r>
            <a:endParaRPr lang="pt-BR" sz="4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lang="pt-BR" dirty="0"/>
          </a:p>
        </p:txBody>
      </p:sp>
      <p:sp>
        <p:nvSpPr>
          <p:cNvPr id="88" name="Google Shape;88;p1"/>
          <p:cNvSpPr txBox="1"/>
          <p:nvPr/>
        </p:nvSpPr>
        <p:spPr>
          <a:xfrm>
            <a:off x="1796255" y="9176151"/>
            <a:ext cx="28803600" cy="1563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5850" tIns="52925" rIns="105850" bIns="52925" anchor="ctr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4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Autores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3600" i="1" baseline="30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Filiação</a:t>
            </a:r>
            <a:endParaRPr lang="pt-BR" sz="3600" i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2049462" y="13144500"/>
            <a:ext cx="13314362" cy="27021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5850" tIns="52925" rIns="105850" bIns="52925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4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endParaRPr sz="4000"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pt-BR" sz="3600" dirty="0">
                <a:solidFill>
                  <a:schemeClr val="dk1"/>
                </a:solidFill>
              </a:rPr>
              <a:t>Escreva aqui sua introdução</a:t>
            </a:r>
            <a:endParaRPr sz="3600"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lang="en-US" sz="3000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lang="en-US" sz="3000" b="1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lang="en-US" sz="3000" b="1" i="1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lang="en-US" sz="3000" b="1" i="1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lang="en-US" sz="3000" b="1" i="1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lang="en-US" sz="3000" b="1" i="1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lang="en-US" sz="3000" b="1" i="1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lang="en-US" sz="3000" b="1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lang="en-US" sz="3000" b="1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lang="en-US" sz="3000" b="1" i="1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lang="en-US" sz="3000" b="1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lang="en-US" sz="3000" b="1" i="1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sz="3000" b="1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4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OBJETIVO</a:t>
            </a:r>
            <a:r>
              <a:rPr lang="en-US" sz="4000" b="1" dirty="0">
                <a:solidFill>
                  <a:schemeClr val="dk1"/>
                </a:solidFill>
              </a:rPr>
              <a:t>S</a:t>
            </a:r>
            <a:endParaRPr sz="4000"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pt-BR" sz="3200" dirty="0">
                <a:solidFill>
                  <a:schemeClr val="dk1"/>
                </a:solidFill>
              </a:rPr>
              <a:t>Escreva aqui objetivo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pt-BR" sz="3200" b="1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pt-BR" sz="3200" b="1" i="1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000" b="1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4000" b="1" i="0" u="none" strike="noStrike" cap="none" dirty="0">
                <a:solidFill>
                  <a:schemeClr val="dk1"/>
                </a:solidFill>
                <a:latin typeface="+mj-lt"/>
                <a:ea typeface="Arial"/>
                <a:cs typeface="Arial"/>
                <a:sym typeface="Arial"/>
              </a:rPr>
              <a:t>MATERIAIS E MÉTODOS</a:t>
            </a:r>
            <a:endParaRPr sz="4000" b="1" dirty="0">
              <a:latin typeface="+mj-lt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pt-BR" sz="3600" dirty="0">
                <a:solidFill>
                  <a:schemeClr val="dk1"/>
                </a:solidFill>
              </a:rPr>
              <a:t>Escreva aqui material e métodos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pt-BR" sz="3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>
              <a:lnSpc>
                <a:spcPct val="150000"/>
              </a:lnSpc>
              <a:buClr>
                <a:schemeClr val="dk1"/>
              </a:buClr>
              <a:buSzPts val="3400"/>
            </a:pPr>
            <a:endParaRPr lang="pt-BR" sz="3600" b="1" dirty="0">
              <a:solidFill>
                <a:schemeClr val="dk1"/>
              </a:solidFill>
            </a:endParaRPr>
          </a:p>
          <a:p>
            <a:pPr algn="just">
              <a:lnSpc>
                <a:spcPct val="150000"/>
              </a:lnSpc>
              <a:buClr>
                <a:schemeClr val="dk1"/>
              </a:buClr>
              <a:buSzPts val="3400"/>
            </a:pPr>
            <a:endParaRPr lang="pt-BR" sz="3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>
              <a:lnSpc>
                <a:spcPct val="150000"/>
              </a:lnSpc>
              <a:buClr>
                <a:schemeClr val="dk1"/>
              </a:buClr>
              <a:buSzPts val="3400"/>
            </a:pPr>
            <a:endParaRPr lang="pt-BR" sz="3600" b="1" dirty="0">
              <a:solidFill>
                <a:schemeClr val="dk1"/>
              </a:solidFill>
            </a:endParaRPr>
          </a:p>
          <a:p>
            <a:pPr algn="just">
              <a:lnSpc>
                <a:spcPct val="150000"/>
              </a:lnSpc>
              <a:buClr>
                <a:schemeClr val="dk1"/>
              </a:buClr>
              <a:buSzPts val="3400"/>
            </a:pPr>
            <a:endParaRPr lang="pt-BR" sz="3600" b="1" dirty="0">
              <a:solidFill>
                <a:schemeClr val="dk1"/>
              </a:solidFill>
            </a:endParaRPr>
          </a:p>
          <a:p>
            <a:pPr algn="just">
              <a:lnSpc>
                <a:spcPct val="150000"/>
              </a:lnSpc>
              <a:buClr>
                <a:schemeClr val="dk1"/>
              </a:buClr>
              <a:buSzPts val="3400"/>
            </a:pPr>
            <a:endParaRPr lang="pt-BR" sz="3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>
              <a:lnSpc>
                <a:spcPct val="150000"/>
              </a:lnSpc>
              <a:buClr>
                <a:schemeClr val="dk1"/>
              </a:buClr>
              <a:buSzPts val="3400"/>
            </a:pPr>
            <a:endParaRPr lang="pt-BR" sz="3600" b="1" dirty="0">
              <a:solidFill>
                <a:schemeClr val="dk1"/>
              </a:solidFill>
            </a:endParaRPr>
          </a:p>
          <a:p>
            <a:pPr algn="just">
              <a:lnSpc>
                <a:spcPct val="150000"/>
              </a:lnSpc>
              <a:buClr>
                <a:schemeClr val="dk1"/>
              </a:buClr>
              <a:buSzPts val="3400"/>
            </a:pPr>
            <a:endParaRPr lang="pt-BR" sz="3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>
              <a:lnSpc>
                <a:spcPct val="150000"/>
              </a:lnSpc>
              <a:buClr>
                <a:schemeClr val="dk1"/>
              </a:buClr>
              <a:buSzPts val="3400"/>
            </a:pPr>
            <a:endParaRPr lang="pt-BR" sz="3600" b="1" dirty="0">
              <a:solidFill>
                <a:schemeClr val="dk1"/>
              </a:solidFill>
            </a:endParaRPr>
          </a:p>
          <a:p>
            <a:pPr algn="just">
              <a:lnSpc>
                <a:spcPct val="150000"/>
              </a:lnSpc>
              <a:buClr>
                <a:schemeClr val="dk1"/>
              </a:buClr>
              <a:buSzPts val="3400"/>
            </a:pPr>
            <a:endParaRPr lang="pt-BR" sz="3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>
              <a:lnSpc>
                <a:spcPct val="150000"/>
              </a:lnSpc>
              <a:buClr>
                <a:schemeClr val="dk1"/>
              </a:buClr>
              <a:buSzPts val="3400"/>
            </a:pPr>
            <a:r>
              <a:rPr lang="pt-BR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	</a:t>
            </a:r>
            <a:r>
              <a:rPr lang="pt-BR" sz="3200" b="1" dirty="0">
                <a:solidFill>
                  <a:schemeClr val="dk1"/>
                </a:solidFill>
              </a:rPr>
              <a:t>	</a:t>
            </a:r>
            <a:endParaRPr dirty="0"/>
          </a:p>
        </p:txBody>
      </p:sp>
      <p:sp>
        <p:nvSpPr>
          <p:cNvPr id="90" name="Google Shape;90;p1"/>
          <p:cNvSpPr txBox="1"/>
          <p:nvPr/>
        </p:nvSpPr>
        <p:spPr>
          <a:xfrm>
            <a:off x="16198849" y="12366825"/>
            <a:ext cx="15151014" cy="2562156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05850" tIns="52925" rIns="105850" bIns="52925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lang="pt-BR" sz="3600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lang="pt-BR"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lang="pt-BR" sz="3600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lang="pt-BR"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lang="pt-BR" sz="3600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lang="pt-BR" sz="3600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lang="pt-BR" sz="3600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lang="pt-BR" sz="3600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endParaRPr lang="pt-BR" sz="2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pt-BR" sz="4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RESULTADOS E DISCUSSÃO</a:t>
            </a:r>
            <a:r>
              <a:rPr lang="pt-BR" sz="4000" b="1" dirty="0">
                <a:solidFill>
                  <a:schemeClr val="dk1"/>
                </a:solidFill>
              </a:rPr>
              <a:t>	</a:t>
            </a:r>
            <a:r>
              <a:rPr lang="pt-BR" sz="3600" b="1" dirty="0">
                <a:solidFill>
                  <a:schemeClr val="dk1"/>
                </a:solidFill>
              </a:rPr>
              <a:t>										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pt-BR" sz="3600" dirty="0">
                <a:solidFill>
                  <a:schemeClr val="dk1"/>
                </a:solidFill>
              </a:rPr>
              <a:t>Escreva aqui resultados e discussão</a:t>
            </a:r>
            <a:endParaRPr lang="pt-BR" sz="360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lang="pt-BR" sz="3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lang="pt-BR" sz="3600" b="1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lang="pt-BR" sz="3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lang="pt-BR" sz="3600" b="1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lang="pt-BR" sz="3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lang="pt-BR" sz="3600" b="1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lang="pt-BR" sz="3600" b="1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lang="pt-BR" sz="3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lang="pt-BR" sz="3600" b="1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lang="pt-BR" sz="3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lang="pt-BR" sz="3600" b="1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pt-BR" sz="4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CONCLUSÃO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pt-BR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Escreva aqui conclusão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lang="pt-BR" sz="3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lang="pt-BR" sz="3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pt-BR" sz="3600" b="1" dirty="0">
                <a:solidFill>
                  <a:schemeClr val="dk1"/>
                </a:solidFill>
              </a:rPr>
              <a:t>REFERÊNCIAS 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pt-BR" sz="3600" dirty="0">
                <a:solidFill>
                  <a:schemeClr val="dk1"/>
                </a:solidFill>
              </a:rPr>
              <a:t>(Numere as referências)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pt-BR" sz="360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1-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pt-BR" sz="3600" dirty="0">
                <a:solidFill>
                  <a:schemeClr val="dk1"/>
                </a:solidFill>
              </a:rPr>
              <a:t>2-</a:t>
            </a:r>
          </a:p>
        </p:txBody>
      </p:sp>
      <p:cxnSp>
        <p:nvCxnSpPr>
          <p:cNvPr id="94" name="Google Shape;94;p1"/>
          <p:cNvCxnSpPr/>
          <p:nvPr/>
        </p:nvCxnSpPr>
        <p:spPr>
          <a:xfrm>
            <a:off x="0" y="5975350"/>
            <a:ext cx="32399287" cy="0"/>
          </a:xfrm>
          <a:prstGeom prst="straightConnector1">
            <a:avLst/>
          </a:prstGeom>
          <a:noFill/>
          <a:ln w="57150" cap="flat" cmpd="sng">
            <a:solidFill>
              <a:srgbClr val="002060"/>
            </a:solidFill>
            <a:prstDash val="solid"/>
            <a:miter lim="800000"/>
            <a:headEnd type="none" w="med" len="med"/>
            <a:tailEnd type="none" w="med" len="med"/>
          </a:ln>
        </p:spPr>
      </p:cxnSp>
      <p:pic>
        <p:nvPicPr>
          <p:cNvPr id="3" name="Imagem 1">
            <a:extLst>
              <a:ext uri="{FF2B5EF4-FFF2-40B4-BE49-F238E27FC236}">
                <a16:creationId xmlns:a16="http://schemas.microsoft.com/office/drawing/2014/main" id="{364EA49D-1FE7-46DD-7249-03D19F00F3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05" y="271452"/>
            <a:ext cx="32285782" cy="576628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57</Words>
  <Application>Microsoft Office PowerPoint</Application>
  <PresentationFormat>Personalizar</PresentationFormat>
  <Paragraphs>67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HERBERT_SOUSA</dc:creator>
  <cp:lastModifiedBy>Eloise Almeida</cp:lastModifiedBy>
  <cp:revision>10</cp:revision>
  <dcterms:created xsi:type="dcterms:W3CDTF">2008-08-28T23:11:57Z</dcterms:created>
  <dcterms:modified xsi:type="dcterms:W3CDTF">2024-07-31T16:38:09Z</dcterms:modified>
</cp:coreProperties>
</file>